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69" r:id="rId4"/>
    <p:sldId id="333" r:id="rId5"/>
    <p:sldId id="303" r:id="rId6"/>
    <p:sldId id="355" r:id="rId7"/>
    <p:sldId id="334" r:id="rId8"/>
    <p:sldId id="275" r:id="rId9"/>
    <p:sldId id="327" r:id="rId10"/>
    <p:sldId id="328" r:id="rId11"/>
    <p:sldId id="335" r:id="rId12"/>
    <p:sldId id="316" r:id="rId13"/>
    <p:sldId id="325" r:id="rId14"/>
    <p:sldId id="324" r:id="rId15"/>
    <p:sldId id="326" r:id="rId16"/>
    <p:sldId id="332" r:id="rId17"/>
    <p:sldId id="301" r:id="rId18"/>
    <p:sldId id="274" r:id="rId19"/>
    <p:sldId id="341" r:id="rId20"/>
    <p:sldId id="342" r:id="rId21"/>
    <p:sldId id="270" r:id="rId22"/>
    <p:sldId id="343" r:id="rId23"/>
    <p:sldId id="264" r:id="rId24"/>
    <p:sldId id="338" r:id="rId25"/>
    <p:sldId id="304" r:id="rId26"/>
    <p:sldId id="305" r:id="rId27"/>
    <p:sldId id="308" r:id="rId28"/>
    <p:sldId id="344" r:id="rId29"/>
    <p:sldId id="310" r:id="rId30"/>
    <p:sldId id="345" r:id="rId31"/>
    <p:sldId id="339" r:id="rId32"/>
    <p:sldId id="346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6" r:id="rId41"/>
    <p:sldId id="26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25"/>
    <p:restoredTop sz="86343"/>
  </p:normalViewPr>
  <p:slideViewPr>
    <p:cSldViewPr snapToGrid="0" snapToObjects="1">
      <p:cViewPr varScale="1">
        <p:scale>
          <a:sx n="44" d="100"/>
          <a:sy n="44" d="100"/>
        </p:scale>
        <p:origin x="216" y="1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88D8F-584A-1442-9896-D013ED098367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96E1A-0D9A-7A46-BFFF-B5F3246378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57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목차만 정정하기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64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478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1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정량적으로 얼마나 느린지 </a:t>
            </a:r>
            <a:endParaRPr kumimoji="1" lang="en-US" altLang="ko-KR" sz="12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1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느리다의 기준이 무엇인지 쓰기</a:t>
            </a:r>
            <a:endParaRPr kumimoji="1" lang="en-US" altLang="ko-KR" sz="12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12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15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레이어 최적화는 실험을 통해서 </a:t>
            </a:r>
            <a:endParaRPr kumimoji="1" lang="en-US" altLang="ko-KR" dirty="0" smtClean="0"/>
          </a:p>
          <a:p>
            <a:r>
              <a:rPr kumimoji="1" lang="ko-KR" altLang="en-US" dirty="0" smtClean="0"/>
              <a:t>단순히 </a:t>
            </a:r>
            <a:r>
              <a:rPr kumimoji="1" lang="en-US" altLang="ko-KR" dirty="0" err="1" smtClean="0"/>
              <a:t>cnn</a:t>
            </a:r>
            <a:r>
              <a:rPr kumimoji="1" lang="ko-KR" altLang="en-US" dirty="0" smtClean="0"/>
              <a:t>으로만 속도를 줄일수잇는건지</a:t>
            </a:r>
            <a:endParaRPr kumimoji="1" lang="en-US" altLang="ko-KR" dirty="0" smtClean="0"/>
          </a:p>
          <a:p>
            <a:r>
              <a:rPr kumimoji="1" lang="ko-KR" altLang="en-US" dirty="0" smtClean="0"/>
              <a:t>얼마나 디비를 구축하느냐</a:t>
            </a:r>
            <a:endParaRPr kumimoji="1" lang="en-US" altLang="ko-KR" dirty="0" smtClean="0"/>
          </a:p>
          <a:p>
            <a:r>
              <a:rPr kumimoji="1" lang="ko-KR" altLang="en-US" dirty="0" smtClean="0"/>
              <a:t>유사도 비교가 오래걸릴수잇으므로</a:t>
            </a:r>
            <a:endParaRPr kumimoji="1" lang="en-US" altLang="ko-KR" dirty="0" smtClean="0"/>
          </a:p>
          <a:p>
            <a:r>
              <a:rPr kumimoji="1" lang="ko-KR" altLang="en-US" dirty="0" smtClean="0"/>
              <a:t>디비 구축이 중요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08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색상이 더 중요한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21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유사사례와 차ㅂ려성을 묶어서 정리하기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시스템 구성도를 먼저 보여주고 유사사례와 차별성을 보여주기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0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스토리보드를 맨앞으로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930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유사도 비교까지 추가하기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43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아키텍처 그림도 추가하기 전체 아키텍쳐에서 이부분이다 라는거 보여주기</a:t>
            </a:r>
            <a:endParaRPr kumimoji="1" lang="en-US" altLang="ko-KR" dirty="0" smtClean="0"/>
          </a:p>
          <a:p>
            <a:r>
              <a:rPr kumimoji="1" lang="ko-KR" altLang="en-US" dirty="0" smtClean="0"/>
              <a:t>프로그램 도구는 이렇다 추가하기</a:t>
            </a:r>
            <a:endParaRPr kumimoji="1" lang="en-US" altLang="ko-KR" dirty="0" smtClean="0"/>
          </a:p>
          <a:p>
            <a:r>
              <a:rPr kumimoji="1" lang="ko-KR" altLang="en-US" dirty="0" smtClean="0"/>
              <a:t>무슨 도구를 썻는지는 우선순위가 제일 낮게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63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예를 들어서 더 설명 붙이기</a:t>
            </a:r>
            <a:endParaRPr kumimoji="1" lang="en-US" altLang="ko-KR" dirty="0" smtClean="0"/>
          </a:p>
          <a:p>
            <a:r>
              <a:rPr kumimoji="1" lang="ko-KR" altLang="en-US" dirty="0" smtClean="0"/>
              <a:t>아케텍쳐에 붙이기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0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번이 가장 쉽다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번과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번을 비교해보면서 하라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961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985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88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맨앞으로 넣기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809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97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8529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48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804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12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59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781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691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비지니스적 이윤창출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55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텍스트검색의 한계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검색 쿼리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25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사용자 사용측면의 필요성 </a:t>
            </a:r>
            <a:endParaRPr kumimoji="1" lang="en-US" altLang="ko-KR" dirty="0" smtClean="0"/>
          </a:p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다양한 쇼핑몰의 의류정보를 한번에 찾아볼수잇음</a:t>
            </a:r>
            <a:endParaRPr kumimoji="1" lang="en-US" altLang="ko-KR" dirty="0" smtClean="0"/>
          </a:p>
          <a:p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 언제어디서나 찾아볼수잇꼬</a:t>
            </a:r>
            <a:endParaRPr kumimoji="1" lang="en-US" altLang="ko-KR" dirty="0" smtClean="0"/>
          </a:p>
          <a:p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시스템측면은 </a:t>
            </a:r>
            <a:endParaRPr kumimoji="1" lang="en-US" altLang="ko-KR" dirty="0" smtClean="0"/>
          </a:p>
          <a:p>
            <a:r>
              <a:rPr kumimoji="1" lang="ko-KR" altLang="en-US" dirty="0" smtClean="0"/>
              <a:t>쇼핑몰 운영자엑 좋은점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의류업체에게의 필요성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65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462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표로 개발업체 개발 목적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사용특징 사용데이터 사용서비스환경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 경우엔 아마존에 국한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12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41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23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00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1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4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89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4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7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62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2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08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6E6A-A6C1-2044-A953-DCC014667C92}" type="datetimeFigureOut">
              <a:rPr kumimoji="1" lang="ko-KR" altLang="en-US" smtClean="0"/>
              <a:t>2017. 2. 6.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52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캡스톤 프로젝트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연계기업 와이더플래닛 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  <a:p>
            <a:r>
              <a:rPr kumimoji="1"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Ms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DJ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팀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김다은 김정출 강지형 이식 윤명식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  <a:p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0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46" y="2409145"/>
            <a:ext cx="4132217" cy="4087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유사사례</a:t>
            </a:r>
            <a:r>
              <a:rPr kumimoji="1" lang="en-US" altLang="ko-KR" b="1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_3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8203600" cy="41359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스타일루프</a:t>
            </a:r>
            <a:r>
              <a:rPr kumimoji="1"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</a:t>
            </a:r>
            <a:r>
              <a:rPr kumimoji="1" lang="en-US" altLang="ko-KR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styloop</a:t>
            </a:r>
            <a:r>
              <a:rPr kumimoji="1"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)</a:t>
            </a:r>
            <a:r>
              <a:rPr kumimoji="1" lang="ko-KR" altLang="en-US" sz="3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3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‘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옴니어스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’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의 인공지능 패션 검색 서비스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목적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: 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빠르게 비슷한 상품을 검색할 수 있게 하기 위해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특징점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: color, shape, pattern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기술 </a:t>
            </a:r>
            <a:r>
              <a:rPr kumimoji="1"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</a:t>
            </a:r>
            <a:r>
              <a:rPr kumimoji="1"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딥러닝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사용 데이터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쇼셜미디어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쇼핑몰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서비스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IOS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4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차별성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우리의 </a:t>
            </a:r>
            <a:r>
              <a:rPr kumimoji="1" lang="ko-KR" altLang="en-US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서비스와 차별되는 점은 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무엇인가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8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가장 유사한 사례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052989" y="752231"/>
            <a:ext cx="2929654" cy="551350"/>
            <a:chOff x="7539563" y="1041158"/>
            <a:chExt cx="2929654" cy="551350"/>
          </a:xfrm>
        </p:grpSpPr>
        <p:sp>
          <p:nvSpPr>
            <p:cNvPr id="5" name="직사각형 4"/>
            <p:cNvSpPr/>
            <p:nvPr/>
          </p:nvSpPr>
          <p:spPr>
            <a:xfrm>
              <a:off x="7539563" y="1041158"/>
              <a:ext cx="2929654" cy="551350"/>
            </a:xfrm>
            <a:prstGeom prst="rect">
              <a:avLst/>
            </a:pr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842976" y="1124387"/>
              <a:ext cx="2446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스타일루프</a:t>
              </a:r>
              <a:r>
                <a:rPr kumimoji="1" lang="en-US" altLang="ko-KR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(</a:t>
              </a:r>
              <a:r>
                <a:rPr kumimoji="1" lang="en-US" altLang="ko-KR" sz="2000" b="1" dirty="0" err="1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styloop</a:t>
              </a:r>
              <a:r>
                <a:rPr kumimoji="1" lang="en-US" altLang="ko-KR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)</a:t>
              </a:r>
            </a:p>
          </p:txBody>
        </p:sp>
      </p:grp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462" y="2001339"/>
            <a:ext cx="2326183" cy="4135438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330317" y="2001339"/>
            <a:ext cx="57246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1.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찾고자 하는 옷의 사진을 찍는다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2.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색상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패턴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등을 분석하여 비슷한 옷을 추천해 준다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→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체크무늬 옷의 경우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색상과 패턴을 인식하여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비슷한 옷을 추천해 준다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3550062" y="4897313"/>
            <a:ext cx="7803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&gt;&gt;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비슷한 옷이 검색이 되나</a:t>
            </a:r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	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검색되는 </a:t>
            </a:r>
            <a:r>
              <a:rPr lang="ko-KR" altLang="en-US" sz="40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속도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가 굉장히 느리다</a:t>
            </a:r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98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차별성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004458" y="804768"/>
            <a:ext cx="36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i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속도에 대한 차별성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4057" y="3831541"/>
            <a:ext cx="1004794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CNN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모델의 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layer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층 수를 최적화시켜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시간을 단축시켜 검색의 속도를 높인다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3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검색이 되는 동안 프로그레스바를 띄워 사용자의 체감 속도를 줄인다</a:t>
            </a:r>
            <a:r>
              <a:rPr lang="en-US" altLang="ko-KR" sz="23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3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UI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간단하게 함으로써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속도에 영향을 미치는 부분을 줄인다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882" y="1767631"/>
            <a:ext cx="28765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가장 유사한 사례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843043" y="752231"/>
            <a:ext cx="2929654" cy="551350"/>
            <a:chOff x="7539563" y="1041158"/>
            <a:chExt cx="2929654" cy="551350"/>
          </a:xfrm>
        </p:grpSpPr>
        <p:sp>
          <p:nvSpPr>
            <p:cNvPr id="5" name="직사각형 4"/>
            <p:cNvSpPr/>
            <p:nvPr/>
          </p:nvSpPr>
          <p:spPr>
            <a:xfrm>
              <a:off x="7539563" y="1041158"/>
              <a:ext cx="2929654" cy="551350"/>
            </a:xfrm>
            <a:prstGeom prst="rect">
              <a:avLst/>
            </a:pr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842976" y="1124387"/>
              <a:ext cx="2446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스타일루프</a:t>
              </a:r>
              <a:r>
                <a:rPr kumimoji="1" lang="en-US" altLang="ko-KR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(</a:t>
              </a:r>
              <a:r>
                <a:rPr kumimoji="1" lang="en-US" altLang="ko-KR" sz="2000" b="1" dirty="0" err="1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styloop</a:t>
              </a:r>
              <a:r>
                <a:rPr kumimoji="1" lang="en-US" altLang="ko-KR" sz="2000" b="1" dirty="0">
                  <a:latin typeface="210 앱굴림 L" panose="02020603020101020101" pitchFamily="18" charset="-127"/>
                  <a:ea typeface="210 앱굴림 L" panose="02020603020101020101" pitchFamily="18" charset="-127"/>
                  <a:cs typeface="210 Appgulim Light" charset="-127"/>
                </a:rPr>
                <a:t>)</a:t>
              </a:r>
            </a:p>
          </p:txBody>
        </p:sp>
      </p:grpSp>
      <p:sp>
        <p:nvSpPr>
          <p:cNvPr id="11" name="TextBox 2"/>
          <p:cNvSpPr txBox="1"/>
          <p:nvPr/>
        </p:nvSpPr>
        <p:spPr>
          <a:xfrm>
            <a:off x="3262682" y="2267980"/>
            <a:ext cx="31341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→ 흰색의 미키마우스 무늬가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있는 옷의 경우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색상을 인식하고 흰색의 옷은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검색이 되었으나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미키마우스 무늬가 있는 옷은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검색되지 않았다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258" y="1764688"/>
            <a:ext cx="2447627" cy="40194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70" y="1773917"/>
            <a:ext cx="1967137" cy="3772378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8832618" y="2321840"/>
            <a:ext cx="289380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→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옷의 브랜드 마크가 보이게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찍었을 경우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색상을 인식하고 검은 색의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옷이 검색이 되었으나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 </a:t>
            </a:r>
          </a:p>
          <a:p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브랜드 마크는 인식을 잘 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하지 못한다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sz="17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1896411" y="5933402"/>
            <a:ext cx="832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&gt;&gt;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검색되는 옷의 패턴에 대한 </a:t>
            </a:r>
            <a:r>
              <a:rPr lang="ko-KR" altLang="en-US" sz="40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정확성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이 떨어진다</a:t>
            </a:r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차별성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004458" y="804768"/>
            <a:ext cx="36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i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정확도에 대한 차별성  </a:t>
            </a:r>
          </a:p>
        </p:txBody>
      </p:sp>
      <p:pic>
        <p:nvPicPr>
          <p:cNvPr id="6" name="Picture 4" descr="accuracy icon png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3" y="1690688"/>
            <a:ext cx="2098975" cy="20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/>
          <p:cNvSpPr txBox="1"/>
          <p:nvPr/>
        </p:nvSpPr>
        <p:spPr>
          <a:xfrm>
            <a:off x="1773901" y="3299286"/>
            <a:ext cx="1052724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브랜드 마크 인식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or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패턴 인식을 함으로써 정확성을 높인다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이미지에 대한 라벨링을 색상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패턴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모양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질감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스타일 등으로 세세히 함으로써 정확성을 높인다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사용자들이 검색하였던 이미지를 서버에 저장해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CNN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모델을 온라인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(on-line)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학습시킨다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길이가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긴 옷을 감안하여 이미지 박스의 선택 범위를 크게 잡고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endParaRPr lang="en-US" altLang="ko-KR" sz="2000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				</a:t>
            </a: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사용자가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크롭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(Crop)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하여 선택할 수 있게 한다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527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요소기술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각각에 해당하는 기술 소개</a:t>
            </a:r>
          </a:p>
        </p:txBody>
      </p:sp>
    </p:spTree>
    <p:extLst>
      <p:ext uri="{BB962C8B-B14F-4D97-AF65-F5344CB8AC3E}">
        <p14:creationId xmlns:p14="http://schemas.microsoft.com/office/powerpoint/2010/main" val="44531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2" y="1692343"/>
            <a:ext cx="2838392" cy="18989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요소 기술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아키텍쳐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24043" y="2062575"/>
            <a:ext cx="2578078" cy="177579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14365" y="1534072"/>
            <a:ext cx="7281394" cy="2386408"/>
            <a:chOff x="1728787" y="3752850"/>
            <a:chExt cx="9001125" cy="24669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8787" y="3752850"/>
              <a:ext cx="9001125" cy="2466975"/>
            </a:xfrm>
            <a:prstGeom prst="rect">
              <a:avLst/>
            </a:prstGeom>
          </p:spPr>
        </p:pic>
        <p:pic>
          <p:nvPicPr>
            <p:cNvPr id="8" name="Picture 2" descr="clothes icon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062" y="4668227"/>
              <a:ext cx="1064907" cy="106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6932" y="4015842"/>
            <a:ext cx="2089232" cy="164802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155096" y="4053890"/>
            <a:ext cx="3344051" cy="2545694"/>
            <a:chOff x="3822893" y="1740877"/>
            <a:chExt cx="4839625" cy="3930161"/>
          </a:xfrm>
        </p:grpSpPr>
        <p:sp>
          <p:nvSpPr>
            <p:cNvPr id="22" name="직사각형 21"/>
            <p:cNvSpPr/>
            <p:nvPr/>
          </p:nvSpPr>
          <p:spPr>
            <a:xfrm>
              <a:off x="4047392" y="1740877"/>
              <a:ext cx="4097216" cy="393016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pic>
          <p:nvPicPr>
            <p:cNvPr id="23" name="Picture 2" descr="clothes icon에 대한 이미지 검색결과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938" y="2421792"/>
              <a:ext cx="2789848" cy="278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lter stride에 대한 이미지 검색결과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136" b="100000" l="1347" r="414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" t="12152" r="60900"/>
            <a:stretch/>
          </p:blipFill>
          <p:spPr bwMode="auto">
            <a:xfrm>
              <a:off x="4205653" y="1956288"/>
              <a:ext cx="3791269" cy="3596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3"/>
            <p:cNvSpPr txBox="1"/>
            <p:nvPr/>
          </p:nvSpPr>
          <p:spPr>
            <a:xfrm>
              <a:off x="7063628" y="1817849"/>
              <a:ext cx="1598890" cy="57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padding</a:t>
              </a:r>
              <a:endParaRPr lang="ko-KR" altLang="en-US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3822893" y="2681745"/>
              <a:ext cx="1049068" cy="57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filter</a:t>
              </a:r>
              <a:endParaRPr lang="ko-KR" altLang="en-US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27" name="오른쪽 중괄호 8"/>
            <p:cNvSpPr/>
            <p:nvPr/>
          </p:nvSpPr>
          <p:spPr>
            <a:xfrm rot="16200000">
              <a:off x="4634439" y="1824159"/>
              <a:ext cx="201000" cy="465258"/>
            </a:xfrm>
            <a:prstGeom prst="rightBrace">
              <a:avLst>
                <a:gd name="adj1" fmla="val 39379"/>
                <a:gd name="adj2" fmla="val 47272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4745330" y="1760089"/>
              <a:ext cx="1185943" cy="57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stride</a:t>
              </a:r>
              <a:endParaRPr lang="ko-KR" altLang="en-US" b="1" dirty="0">
                <a:solidFill>
                  <a:srgbClr val="00B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29" name="오른쪽 중괄호 12"/>
            <p:cNvSpPr/>
            <p:nvPr/>
          </p:nvSpPr>
          <p:spPr>
            <a:xfrm rot="16200000">
              <a:off x="7867206" y="2193487"/>
              <a:ext cx="149124" cy="373905"/>
            </a:xfrm>
            <a:prstGeom prst="rightBrace">
              <a:avLst>
                <a:gd name="adj1" fmla="val 39379"/>
                <a:gd name="adj2" fmla="val 47272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21360" y="2189524"/>
              <a:ext cx="1374615" cy="135377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1" name="텍스트 상자 30"/>
          <p:cNvSpPr txBox="1"/>
          <p:nvPr/>
        </p:nvSpPr>
        <p:spPr>
          <a:xfrm>
            <a:off x="807663" y="3927372"/>
            <a:ext cx="231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이미지별 라벨링</a:t>
            </a:r>
          </a:p>
        </p:txBody>
      </p:sp>
      <p:sp>
        <p:nvSpPr>
          <p:cNvPr id="32" name="오른쪽 화살표[R] 31"/>
          <p:cNvSpPr/>
          <p:nvPr/>
        </p:nvSpPr>
        <p:spPr>
          <a:xfrm>
            <a:off x="3463406" y="2546290"/>
            <a:ext cx="748029" cy="634232"/>
          </a:xfrm>
          <a:prstGeom prst="rightArrow">
            <a:avLst>
              <a:gd name="adj1" fmla="val 50000"/>
              <a:gd name="adj2" fmla="val 604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47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1.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데이터 수집 기술 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: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웹 크롤링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35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&lt;Python library&gt;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BeautifulSoup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Scrapy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웹 크롤러 자동 업데이트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웹 서버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(Linux OS)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에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Daemon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을 생성하여 업데이트 시간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주기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을 설정한다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크롤링하는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Python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파일을 실행하도록 생성한다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수집할 데이터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인터넷 쇼핑몰의 의류 사진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-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지그재그 가입 기준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브랜드 상점 홈페이지의 의류 사진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-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백화점 입점 기준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SNS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의 해시태그의 이미지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아마존 사이트의 의류 이미지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34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2.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데이터 학습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의류의 기준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: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상하의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속옷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신발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유사함의 기준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: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색상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(color),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질감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(fabric),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모양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(shape),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				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패턴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(texture),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브랜드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로고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55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목표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머신러닝 기술을 활용한 사용자 기반의 의류 사진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461921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3.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DB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구성도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9752" r="42513" b="42362"/>
          <a:stretch/>
        </p:blipFill>
        <p:spPr>
          <a:xfrm>
            <a:off x="2325189" y="1690688"/>
            <a:ext cx="7027817" cy="4937760"/>
          </a:xfrm>
        </p:spPr>
      </p:pic>
    </p:spTree>
    <p:extLst>
      <p:ext uri="{BB962C8B-B14F-4D97-AF65-F5344CB8AC3E}">
        <p14:creationId xmlns:p14="http://schemas.microsoft.com/office/powerpoint/2010/main" val="14863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4.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데이터 학습 기술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: CNN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2580"/>
          </a:xfrm>
        </p:spPr>
        <p:txBody>
          <a:bodyPr>
            <a:normAutofit/>
          </a:bodyPr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Convolution Neural Network(CNN)</a:t>
            </a:r>
            <a:r>
              <a:rPr kumimoji="1" lang="en-US" altLang="ko-KR" sz="105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/>
            </a:r>
            <a:br>
              <a:rPr kumimoji="1" lang="en-US" altLang="ko-KR" sz="105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</a:br>
            <a:endParaRPr kumimoji="1" lang="en-US" altLang="ko-KR" sz="105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CNN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은 최소한의 전처리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(preprocess)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를 사용하도록 설계된 다 계층 퍼셉트론의 한 종류이다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CNN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은 하나 또 여러 개의 합성곱 계층과 그 위에 올려진 일반적인 인공 신경망 계층들로 이루어져 있으며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가중치와 통합 계층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(pooling layer)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들을 추가로 활용한다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kumimoji="1" lang="ko-KR" altLang="en-US" sz="26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4232650"/>
            <a:ext cx="9646920" cy="26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5.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우선 순위 분류 기술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: 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미정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&lt;</a:t>
            </a:r>
            <a:r>
              <a:rPr kumimoji="1" lang="ko-KR" altLang="en-US" sz="32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후보군</a:t>
            </a:r>
            <a:r>
              <a:rPr kumimoji="1"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1.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perceptual hash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2. 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마할라노비스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distance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3.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유클리디언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distance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99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669" y="365125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6.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개발 환경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리눅스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: CNN, Mac OSX : Web Crawling</a:t>
            </a:r>
            <a:endParaRPr kumimoji="1" lang="en-US" altLang="ko-KR" dirty="0">
              <a:solidFill>
                <a:srgbClr val="FF0000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개발 언어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C++, Python,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Java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개발 도구</a:t>
            </a:r>
            <a:endParaRPr kumimoji="1"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Visual Studio, Python Idle,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Android Studio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플랫폼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Application</a:t>
            </a:r>
          </a:p>
        </p:txBody>
      </p:sp>
    </p:spTree>
    <p:extLst>
      <p:ext uri="{BB962C8B-B14F-4D97-AF65-F5344CB8AC3E}">
        <p14:creationId xmlns:p14="http://schemas.microsoft.com/office/powerpoint/2010/main" val="39111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Application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 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어떻게 어플리케이션이 작동하는가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901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700" r="26971"/>
          <a:stretch/>
        </p:blipFill>
        <p:spPr>
          <a:xfrm>
            <a:off x="522514" y="365760"/>
            <a:ext cx="4113077" cy="6270171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_1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검색하고 싶은 이미지의 생성은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	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다음 두가지 방법으로 가능하다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검색하고 싶은 옷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or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구매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의향이 있는 옷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or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마음에 드는 옷을 촬영한다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사진첩에 있는 옷을 검색하여 등록한다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955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_2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1"/>
            <a:ext cx="6586489" cy="307450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사용자가 사진에서 직접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사각형 모양으로 옷의 영역을 지정한다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</a:p>
          <a:p>
            <a:pPr marL="0" indent="0">
              <a:lnSpc>
                <a:spcPct val="70000"/>
              </a:lnSpc>
              <a:buNone/>
            </a:pP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3904" y="812799"/>
            <a:ext cx="4363581" cy="4804229"/>
            <a:chOff x="7035180" y="2740102"/>
            <a:chExt cx="3251200" cy="32512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180" y="2740102"/>
              <a:ext cx="3251200" cy="3251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780" y="3169084"/>
              <a:ext cx="1016000" cy="21847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4032" y="3802807"/>
              <a:ext cx="863600" cy="1206500"/>
            </a:xfrm>
            <a:prstGeom prst="rect">
              <a:avLst/>
            </a:prstGeom>
            <a:ln w="920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7352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_3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0553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사용자가 입력한 이미지 데이터가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네트워크를 통해 서버로 전송 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53629" y="2079804"/>
            <a:ext cx="3354117" cy="3413916"/>
            <a:chOff x="535576" y="1629229"/>
            <a:chExt cx="3354117" cy="34139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0393" y="1629229"/>
              <a:ext cx="2019300" cy="1879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7206" t="3392" r="8415" b="3334"/>
            <a:stretch/>
          </p:blipFill>
          <p:spPr>
            <a:xfrm>
              <a:off x="535576" y="3619073"/>
              <a:ext cx="875211" cy="142407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4561" b="1"/>
            <a:stretch/>
          </p:blipFill>
          <p:spPr>
            <a:xfrm>
              <a:off x="1412092" y="3619073"/>
              <a:ext cx="1074433" cy="103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_4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03493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입력된 이미지는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자체알고리즘을 통하여 분류가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22" y="2058858"/>
            <a:ext cx="3668258" cy="34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_5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29385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알고리즘을 통해 분류된 이미지와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유사한 이미지를 데이터베이스에서 검색하여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Application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으로 전송한다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94" y="1726352"/>
            <a:ext cx="2816522" cy="2312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4561" b="1"/>
          <a:stretch/>
        </p:blipFill>
        <p:spPr>
          <a:xfrm rot="5400000">
            <a:off x="2073119" y="4151434"/>
            <a:ext cx="1074433" cy="1031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7206" t="3392" r="8415" b="3334"/>
          <a:stretch/>
        </p:blipFill>
        <p:spPr>
          <a:xfrm>
            <a:off x="3326460" y="4308187"/>
            <a:ext cx="875211" cy="14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목적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328466" y="3602038"/>
            <a:ext cx="10069637" cy="1655762"/>
          </a:xfrm>
        </p:spPr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사용자가 직접 기술하는 텍스트나 키워드를 통한 종래의 검색방법을 내용기반 이미지 검색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(CBIR)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으로 대체하여 검색의 정확도를 높이는 것을 목적으로 한다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778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시나리오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_6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1"/>
            <a:ext cx="6586489" cy="28389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전송된 이미지를 사용자에게 보여준다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85" y="944292"/>
            <a:ext cx="2757875" cy="51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UI</a:t>
            </a:r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스토리보드 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의 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UI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는 어떻게 구성될 것인가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335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854038"/>
            <a:ext cx="12183716" cy="60967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APP UI 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스토리보드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2743" y="761274"/>
            <a:ext cx="6649279" cy="497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어플명 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</a:t>
            </a:r>
            <a:r>
              <a:rPr kumimoji="1"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sz="26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For style (find or recommend)</a:t>
            </a:r>
          </a:p>
          <a:p>
            <a:pPr marL="0" indent="0">
              <a:buNone/>
            </a:pPr>
            <a:endParaRPr kumimoji="1" lang="en-US" altLang="ko-KR" sz="26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08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40" y="804755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Splash-activity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6200" y="4346883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Application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실행 시 로고 화면을 띄운다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156882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111" y="269991"/>
            <a:ext cx="3580840" cy="6379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622" y="2207388"/>
            <a:ext cx="266771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58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896" y="198393"/>
            <a:ext cx="3569103" cy="63437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940" y="804755"/>
            <a:ext cx="3664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Login-activity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940" y="5053303"/>
            <a:ext cx="7705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사용자가 로그인을 진행한다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Google API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이용해 </a:t>
            </a:r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LoginButton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생성한다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로그인을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성공 시에 </a:t>
            </a:r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SharedReference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환경설정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				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사용자의 정보를 저장한다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1368612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8" y="1740524"/>
            <a:ext cx="519244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LoginButton</a:t>
            </a:r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(Google API)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SharedReference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1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13" y="177224"/>
            <a:ext cx="3568599" cy="63310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940" y="804755"/>
            <a:ext cx="3541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Main-activity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220" y="5213312"/>
            <a:ext cx="6029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메인 화면이다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b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Sliding-Menu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통해 사이드 메뉴를 열어 볼 수 있다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1185732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004" y="1931815"/>
            <a:ext cx="306846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Sliding-menu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Navigator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900" y="432084"/>
            <a:ext cx="2818313" cy="3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5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40" y="804755"/>
            <a:ext cx="4090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Search-activity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940" y="4856144"/>
            <a:ext cx="7944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사용자가 앨범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(Gallery)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이미지를 찾거나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직접 사진을 촬영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(Photo)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고르거나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촬영한 이미지는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Crop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통해 원하는 영역을 설정한다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최종으로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ImageView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설정된 사진이 보여진다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Submit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버튼을 통해 서버로 전송되며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Progress-bar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통해 로딩 중임을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/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사용자에게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알린다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1693732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8" y="1819382"/>
            <a:ext cx="28658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Progressbar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13" y="177224"/>
            <a:ext cx="3568599" cy="63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0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20" y="105119"/>
            <a:ext cx="3569719" cy="6644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940" y="804755"/>
            <a:ext cx="5243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Result-Navi-activity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564" y="5036257"/>
            <a:ext cx="771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서버에서 받아온 결과값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(Top20)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이미지와 텍스트로 보여준다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이미지를 클릭하면 상세 확대된다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ScrollView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통해 스크롤을 내릴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2709732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8" y="2030041"/>
            <a:ext cx="3039615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ScrollView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32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708" y="180464"/>
            <a:ext cx="3569103" cy="6364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940" y="804755"/>
            <a:ext cx="5349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Result-Show-activity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7706" y="4750126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상세 확대된 모습이다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버튼을 통해 검색 기록을 남길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버튼을 누르면 빨간 하트 버튼 이미지로 변경되며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지금 목록을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SharedReference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저장한다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분류된 태그와 쇼핑몰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가격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상품명을 확인할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이동 버튼을 통해 해당 쇼핑몰로 이동할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2953572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8" y="1708367"/>
            <a:ext cx="385586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SharedReference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739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708" y="180464"/>
            <a:ext cx="3598068" cy="6364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940" y="804755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History-activity</a:t>
            </a:r>
            <a:endParaRPr lang="ko-KR" altLang="en-US" sz="4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2758" y="5028421"/>
            <a:ext cx="787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사용자가 좋아한 목록을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ListView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통해 목록으로 제공한다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이미지를 클릭하면 상세 확대한다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ScrollView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통해 스크롤을 움직일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8588" y="1483212"/>
            <a:ext cx="156882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8" y="1770408"/>
            <a:ext cx="30396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TextView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ImageView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ImageButton</a:t>
            </a:r>
          </a:p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ListView</a:t>
            </a:r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/>
            </a:r>
            <a:b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3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ScrollView</a:t>
            </a:r>
            <a:endParaRPr lang="ko-KR" altLang="en-US" sz="3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0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필요성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이 서비스가 사용자에게 필요한 이유 </a:t>
            </a:r>
          </a:p>
        </p:txBody>
      </p:sp>
    </p:spTree>
    <p:extLst>
      <p:ext uri="{BB962C8B-B14F-4D97-AF65-F5344CB8AC3E}">
        <p14:creationId xmlns:p14="http://schemas.microsoft.com/office/powerpoint/2010/main" val="2088525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활용 방안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이 서비스를 어떻게 활용할 수 있는가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활용 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81260"/>
            <a:ext cx="10982739" cy="4797369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의류 도매업과의 비지니스적 이윤 창출을 할 수 있다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옷을 구매할 때 이 옷의 적정 가격을 알 수 있게 되므로 사용자에게 합리적인 소비를 할 수 있게 해준다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디자이너가 자신이 디자인하고자 하는 옷과 비슷한 옷이 있는지 사전에 확인하려는 용도로 쓰일 수 있다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디자이너가 자신의 어떠한 디자인이 표절되지는 않았는지 찾고자 할 때 수단이 될 수 있다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>
              <a:lnSpc>
                <a:spcPct val="110000"/>
              </a:lnSpc>
            </a:pPr>
            <a:endParaRPr kumimoji="1" lang="ko-KR" altLang="en-US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4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904" b="1"/>
          <a:stretch/>
        </p:blipFill>
        <p:spPr>
          <a:xfrm>
            <a:off x="7628709" y="722858"/>
            <a:ext cx="3805645" cy="5630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필요성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_1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텍스트 검색시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사용자가 검색하길 원하는 이미지의 특징은 한 두개의 단어로 정의 내릴 수 없다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ex) 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텍스트로 검색을 한다면 다음과 같은 옷은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‘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분홍색의 기장이 길고 단추가 달린 가디건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’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이라고 많은 수식어를 사용해야만 검색할 수 있다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68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필요성</a:t>
            </a:r>
            <a:r>
              <a:rPr kumimoji="1" lang="en-US" altLang="ko-KR" b="1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_2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8930" y="2438401"/>
            <a:ext cx="6586489" cy="30128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길을 가다가 혹은 잡지를 보다가 마음에 드는 상품을 발견했을때 구매의향이 있더라도 어느 상점을 찾아가야할지 알기 힘들때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,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어플리케이션의 사진검색을 통한 구매가 가능하다</a:t>
            </a:r>
            <a:r>
              <a:rPr kumimoji="1"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.</a:t>
            </a:r>
            <a:r>
              <a:rPr kumimoji="1"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9" y="2873134"/>
            <a:ext cx="2514600" cy="2578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9480" y="2994541"/>
            <a:ext cx="1270286" cy="20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유사 사례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비슷한 사례가 있는가</a:t>
            </a:r>
            <a:r>
              <a:rPr kumimoji="1"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,</a:t>
            </a:r>
            <a:r>
              <a:rPr kumimoji="1"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 있다면 얼마나 비슷한가</a:t>
            </a:r>
          </a:p>
        </p:txBody>
      </p:sp>
    </p:spTree>
    <p:extLst>
      <p:ext uri="{BB962C8B-B14F-4D97-AF65-F5344CB8AC3E}">
        <p14:creationId xmlns:p14="http://schemas.microsoft.com/office/powerpoint/2010/main" val="183741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945576" y="3315653"/>
            <a:ext cx="5924514" cy="32993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유사사례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_1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5933661" cy="41359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Visenze</a:t>
            </a:r>
            <a:r>
              <a:rPr kumimoji="1" lang="ko-KR" altLang="en-US" sz="3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endParaRPr kumimoji="1" lang="en-US" altLang="ko-KR" sz="3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NExT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연구센터에서 하고 있는 프로젝트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목적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easy browsing and navigation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특징점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color, shape, pattern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기술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CNN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사용 데이터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아마존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서비스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테스트 어플</a:t>
            </a:r>
          </a:p>
        </p:txBody>
      </p:sp>
    </p:spTree>
    <p:extLst>
      <p:ext uri="{BB962C8B-B14F-4D97-AF65-F5344CB8AC3E}">
        <p14:creationId xmlns:p14="http://schemas.microsoft.com/office/powerpoint/2010/main" val="20463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21000"/>
                    </a14:imgEffect>
                  </a14:imgLayer>
                </a14:imgProps>
              </a:ext>
            </a:extLst>
          </a:blip>
          <a:srcRect l="4770" t="14275" r="2323" b="1333"/>
          <a:stretch/>
        </p:blipFill>
        <p:spPr>
          <a:xfrm>
            <a:off x="6096000" y="3463614"/>
            <a:ext cx="5800928" cy="3276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유사사례</a:t>
            </a:r>
            <a:r>
              <a:rPr kumimoji="1"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" charset="-127"/>
              </a:rPr>
              <a:t>_2</a:t>
            </a:r>
            <a:endParaRPr kumimoji="1"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6267"/>
            <a:ext cx="10405525" cy="41359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타오바오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중국 전자상거래업체 알리바바 그룹의 대표 서비스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목적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: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고객이 자신이 찾고자하는 것의 정확한 키워드를 알지 못할 때에 사용할 수 있다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특징점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: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 style, shape, patterns, material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기술</a:t>
            </a:r>
            <a:r>
              <a:rPr kumimoji="1"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CNN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사용 데이터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 자체 데이터베이스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	-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서비스 </a:t>
            </a:r>
            <a:r>
              <a:rPr kumimoji="1"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: </a:t>
            </a:r>
            <a:r>
              <a:rPr kumimoji="1"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  <a:cs typeface="210 Appgulim Light" charset="-127"/>
              </a:rPr>
              <a:t>중국계정의 어플</a:t>
            </a:r>
            <a:endParaRPr kumimoji="1"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19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7027</TotalTime>
  <Words>1018</Words>
  <Application>Microsoft Macintosh PowerPoint</Application>
  <PresentationFormat>와이드스크린</PresentationFormat>
  <Paragraphs>279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210 앱굴림 L</vt:lpstr>
      <vt:lpstr>210 Appgulim</vt:lpstr>
      <vt:lpstr>210 Appgulim Light</vt:lpstr>
      <vt:lpstr>맑은 고딕</vt:lpstr>
      <vt:lpstr>Arial</vt:lpstr>
      <vt:lpstr>Office 테마</vt:lpstr>
      <vt:lpstr>캡스톤 프로젝트</vt:lpstr>
      <vt:lpstr>목표</vt:lpstr>
      <vt:lpstr>목적</vt:lpstr>
      <vt:lpstr>필요성</vt:lpstr>
      <vt:lpstr>필요성_1</vt:lpstr>
      <vt:lpstr>필요성_2</vt:lpstr>
      <vt:lpstr>유사 사례</vt:lpstr>
      <vt:lpstr>유사사례_1</vt:lpstr>
      <vt:lpstr>유사사례_2</vt:lpstr>
      <vt:lpstr>유사사례_3</vt:lpstr>
      <vt:lpstr>차별성</vt:lpstr>
      <vt:lpstr>가장 유사한 사례</vt:lpstr>
      <vt:lpstr>차별성</vt:lpstr>
      <vt:lpstr>가장 유사한 사례</vt:lpstr>
      <vt:lpstr>차별성</vt:lpstr>
      <vt:lpstr>요소기술</vt:lpstr>
      <vt:lpstr>요소 기술_아키텍쳐</vt:lpstr>
      <vt:lpstr>1. 데이터 수집 기술 : 웹 크롤링</vt:lpstr>
      <vt:lpstr>2. 데이터 학습 기준</vt:lpstr>
      <vt:lpstr>3. DB 구성도</vt:lpstr>
      <vt:lpstr>4. 데이터 학습 기술 : CNN</vt:lpstr>
      <vt:lpstr>5. 우선 순위 분류 기술 : 미정</vt:lpstr>
      <vt:lpstr>6. 개발 환경</vt:lpstr>
      <vt:lpstr>Application 시나리오 </vt:lpstr>
      <vt:lpstr>APP 시나리오_1</vt:lpstr>
      <vt:lpstr>APP 시나리오_2</vt:lpstr>
      <vt:lpstr>APP 시나리오_3</vt:lpstr>
      <vt:lpstr>APP 시나리오_4</vt:lpstr>
      <vt:lpstr>APP 시나리오_5</vt:lpstr>
      <vt:lpstr>APP 시나리오_6</vt:lpstr>
      <vt:lpstr>App UI 스토리보드 </vt:lpstr>
      <vt:lpstr>APP UI 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활용 방안</vt:lpstr>
      <vt:lpstr>활용 방안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목표</dc:title>
  <dc:subject/>
  <dc:creator>Microsoft Office 사용자</dc:creator>
  <cp:keywords/>
  <dc:description/>
  <cp:lastModifiedBy>Microsoft Office 사용자</cp:lastModifiedBy>
  <cp:revision>320</cp:revision>
  <dcterms:created xsi:type="dcterms:W3CDTF">2017-01-21T02:46:37Z</dcterms:created>
  <dcterms:modified xsi:type="dcterms:W3CDTF">2017-02-06T05:05:06Z</dcterms:modified>
  <cp:category/>
</cp:coreProperties>
</file>